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33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الدرس الثاني </a:t>
            </a: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A25748-1F3C-421F-ADA2-2BBEA1590872}"/>
              </a:ext>
            </a:extLst>
          </p:cNvPr>
          <p:cNvSpPr txBox="1"/>
          <p:nvPr/>
        </p:nvSpPr>
        <p:spPr>
          <a:xfrm>
            <a:off x="2243138" y="972621"/>
            <a:ext cx="7983140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sz="2400" dirty="0"/>
              <a:t>الواجب المنزلي :تصوير فيديو (للطالب ) لتطبيق مهام عمل محددة  في المنزل</a:t>
            </a:r>
            <a:endParaRPr lang="en-US" sz="2400" dirty="0"/>
          </a:p>
        </p:txBody>
      </p:sp>
      <p:pic>
        <p:nvPicPr>
          <p:cNvPr id="1030" name="Picture 6" descr="كاميرا مرسومة باليد ترايبود التوضيح كاميرا فيديو, كاميرا فيديو قصاصات فنية,  التقاط صورة, اطلاق الرصاص PNG والمتجهات للتحميل مجانا">
            <a:extLst>
              <a:ext uri="{FF2B5EF4-FFF2-40B4-BE49-F238E27FC236}">
                <a16:creationId xmlns:a16="http://schemas.microsoft.com/office/drawing/2014/main" id="{EBD751BD-90A0-4E4F-BC36-590765F1C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660" y="2266950"/>
            <a:ext cx="398264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590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0B764FC-3446-4B68-A081-79D497A295B1}"/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5588</TotalTime>
  <Words>26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2024-01-01T11:01:03Z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